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816"/>
    <a:srgbClr val="E67816"/>
    <a:srgbClr val="F6C303"/>
    <a:srgbClr val="14B9EC"/>
    <a:srgbClr val="4CD7F4"/>
    <a:srgbClr val="3ECBF2"/>
    <a:srgbClr val="D69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скругленным углом 13"/>
          <p:cNvSpPr/>
          <p:nvPr userDrawn="1"/>
        </p:nvSpPr>
        <p:spPr>
          <a:xfrm>
            <a:off x="392394" y="365125"/>
            <a:ext cx="11407211" cy="6206591"/>
          </a:xfrm>
          <a:prstGeom prst="round1Rect">
            <a:avLst/>
          </a:prstGeom>
          <a:solidFill>
            <a:schemeClr val="lt1">
              <a:alpha val="77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4400341"/>
            <a:ext cx="2846798" cy="1963137"/>
          </a:xfrm>
          <a:prstGeom prst="rect">
            <a:avLst/>
          </a:prstGeom>
        </p:spPr>
      </p:pic>
      <p:pic>
        <p:nvPicPr>
          <p:cNvPr id="22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41" y="536842"/>
            <a:ext cx="2732962" cy="242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37" y="4395650"/>
            <a:ext cx="1832937" cy="18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90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1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80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4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364" y="5727517"/>
            <a:ext cx="911888" cy="628833"/>
          </a:xfrm>
          <a:prstGeom prst="rect">
            <a:avLst/>
          </a:prstGeom>
        </p:spPr>
      </p:pic>
      <p:pic>
        <p:nvPicPr>
          <p:cNvPr id="11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5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 userDrawn="1"/>
        </p:nvSpPr>
        <p:spPr>
          <a:xfrm>
            <a:off x="11404605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392394" y="365125"/>
            <a:ext cx="11407211" cy="6206591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429" y="429146"/>
            <a:ext cx="912975" cy="80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99" y="5800725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3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4400341"/>
            <a:ext cx="2846798" cy="19631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8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1379810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2394" y="365125"/>
            <a:ext cx="11407211" cy="6206591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586" y="5862546"/>
            <a:ext cx="911888" cy="628833"/>
          </a:xfrm>
          <a:prstGeom prst="rect">
            <a:avLst/>
          </a:prstGeom>
        </p:spPr>
      </p:pic>
      <p:pic>
        <p:nvPicPr>
          <p:cNvPr id="18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081" y="372657"/>
            <a:ext cx="1140898" cy="10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99" y="5800725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2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2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1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8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6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11404605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9" name="Прямоугольник с одним вырезанным углом 8"/>
          <p:cNvSpPr/>
          <p:nvPr userDrawn="1"/>
        </p:nvSpPr>
        <p:spPr>
          <a:xfrm>
            <a:off x="392394" y="365125"/>
            <a:ext cx="11407211" cy="6206591"/>
          </a:xfrm>
          <a:prstGeom prst="snip1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53816"/>
              </a:solidFill>
            </a:endParaRPr>
          </a:p>
        </p:txBody>
      </p:sp>
      <p:pic>
        <p:nvPicPr>
          <p:cNvPr id="10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8" y="5460273"/>
            <a:ext cx="1140898" cy="10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F060D-2084-4F0F-BCF2-9D8D168619D3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5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>
                  <a:noFill/>
                </a:ln>
                <a:solidFill>
                  <a:srgbClr val="C00000"/>
                </a:solidFill>
              </a:rPr>
              <a:t>План работы волонтерского отряда «Россияне» на 2021-2022 г.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E53816"/>
                </a:solidFill>
              </a:rPr>
              <a:t>Куратор: Медведева Инна Васильевна, преподаватель-организатор ОБЖ МБОУ «Гимназия №24»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24" y="490664"/>
            <a:ext cx="1962476" cy="19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03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Операция «Клумба».</a:t>
            </a:r>
          </a:p>
          <a:p>
            <a:pPr algn="just"/>
            <a:r>
              <a:rPr lang="ru-RU" dirty="0"/>
              <a:t>Операция «Сад Победы»</a:t>
            </a:r>
          </a:p>
          <a:p>
            <a:pPr algn="just"/>
            <a:r>
              <a:rPr lang="ru-RU" dirty="0"/>
              <a:t>Акция «Ветеран живет рядом».</a:t>
            </a:r>
          </a:p>
          <a:p>
            <a:pPr algn="just"/>
            <a:r>
              <a:rPr lang="ru-RU" dirty="0"/>
              <a:t>Выступление агитбригады волонтеров.</a:t>
            </a:r>
          </a:p>
          <a:p>
            <a:pPr algn="just"/>
            <a:r>
              <a:rPr lang="ru-RU" dirty="0"/>
              <a:t>Поздравление учителей-ветеранов.</a:t>
            </a:r>
          </a:p>
          <a:p>
            <a:pPr algn="just"/>
            <a:r>
              <a:rPr lang="ru-RU" dirty="0"/>
              <a:t>Проведение классного часа «Дети войны».</a:t>
            </a:r>
          </a:p>
          <a:p>
            <a:pPr algn="just"/>
            <a:r>
              <a:rPr lang="ru-RU" dirty="0"/>
              <a:t>Акция «Бессмертный полк».</a:t>
            </a:r>
          </a:p>
          <a:p>
            <a:pPr algn="just"/>
            <a:r>
              <a:rPr lang="ru-RU" dirty="0"/>
              <a:t>Игра по станциям «Я выбираю здоровье».</a:t>
            </a:r>
          </a:p>
          <a:p>
            <a:pPr algn="just"/>
            <a:r>
              <a:rPr lang="ru-RU" dirty="0"/>
              <a:t>Помощь приюту на улице Азовской, 97.</a:t>
            </a:r>
          </a:p>
          <a:p>
            <a:pPr algn="just"/>
            <a:r>
              <a:rPr lang="ru-RU" dirty="0"/>
              <a:t>Мероприятие “</a:t>
            </a:r>
            <a:r>
              <a:rPr lang="ru-RU" dirty="0" err="1"/>
              <a:t>Добродеяние</a:t>
            </a:r>
            <a:r>
              <a:rPr lang="ru-RU" dirty="0"/>
              <a:t>” в рамках дня защиты детей”.</a:t>
            </a:r>
          </a:p>
          <a:p>
            <a:pPr algn="just"/>
            <a:r>
              <a:rPr lang="ru-RU" dirty="0"/>
              <a:t>Итоговое заседание волонтерского отряда.</a:t>
            </a:r>
          </a:p>
          <a:p>
            <a:pPr algn="just"/>
            <a:r>
              <a:rPr lang="ru-RU" dirty="0"/>
              <a:t>Работа в пришкольном лагере. 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http://www.heraldicum.ru/moldova/images/majak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21775" r="1058" b="2803"/>
          <a:stretch/>
        </p:blipFill>
        <p:spPr bwMode="auto">
          <a:xfrm>
            <a:off x="475932" y="368301"/>
            <a:ext cx="1664335" cy="13223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084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Организационное заседание волонтерской команды. </a:t>
            </a:r>
          </a:p>
          <a:p>
            <a:r>
              <a:rPr lang="ru-RU" dirty="0"/>
              <a:t>Линейка, посвященной памяти жертв Беслана.</a:t>
            </a:r>
          </a:p>
          <a:p>
            <a:r>
              <a:rPr lang="ru-RU" dirty="0"/>
              <a:t>Лекция «Из истории волонтерского движения в мире и России». </a:t>
            </a:r>
          </a:p>
          <a:p>
            <a:r>
              <a:rPr lang="ru-RU" dirty="0"/>
              <a:t>Анкетирование «Могу ли я быть волонтером?»</a:t>
            </a:r>
          </a:p>
          <a:p>
            <a:r>
              <a:rPr lang="ru-RU" dirty="0"/>
              <a:t>Проектирование деятельности волонтерского отряда.</a:t>
            </a:r>
          </a:p>
          <a:p>
            <a:r>
              <a:rPr lang="ru-RU" dirty="0"/>
              <a:t>Операция «Памятник А.М. </a:t>
            </a:r>
            <a:r>
              <a:rPr lang="ru-RU" dirty="0" err="1"/>
              <a:t>Аблукова</a:t>
            </a:r>
            <a:r>
              <a:rPr lang="ru-RU" dirty="0"/>
              <a:t>».</a:t>
            </a:r>
          </a:p>
          <a:p>
            <a:r>
              <a:rPr lang="ru-RU" dirty="0"/>
              <a:t>Операция «Территория».</a:t>
            </a:r>
          </a:p>
        </p:txBody>
      </p:sp>
      <p:pic>
        <p:nvPicPr>
          <p:cNvPr id="4" name="Рисунок 3" descr="http://www.heraldicum.ru/moldova/images/majak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21775" r="1058" b="2803"/>
          <a:stretch/>
        </p:blipFill>
        <p:spPr bwMode="auto">
          <a:xfrm>
            <a:off x="412432" y="368300"/>
            <a:ext cx="1664335" cy="1457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216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День пожилого человека.</a:t>
            </a:r>
          </a:p>
          <a:p>
            <a:r>
              <a:rPr lang="ru-RU" dirty="0"/>
              <a:t>Поздравление учителей-ветеранов.</a:t>
            </a:r>
          </a:p>
          <a:p>
            <a:r>
              <a:rPr lang="ru-RU" dirty="0"/>
              <a:t>Участие в концерте, посвященному Дню Учителя.</a:t>
            </a:r>
          </a:p>
          <a:p>
            <a:r>
              <a:rPr lang="ru-RU" dirty="0"/>
              <a:t>Акция «Пусть будет теплой осень жизни».</a:t>
            </a:r>
          </a:p>
          <a:p>
            <a:r>
              <a:rPr lang="ru-RU" dirty="0"/>
              <a:t>Легкоатлетический кросс «Мы выбираем ЗОЖ. Кросс нации».</a:t>
            </a:r>
          </a:p>
          <a:p>
            <a:r>
              <a:rPr lang="ru-RU" dirty="0"/>
              <a:t>Тренинг «Ты и команда».</a:t>
            </a:r>
          </a:p>
          <a:p>
            <a:r>
              <a:rPr lang="ru-RU" dirty="0"/>
              <a:t>Операция «Территория».</a:t>
            </a:r>
          </a:p>
          <a:p>
            <a:r>
              <a:rPr lang="ru-RU" dirty="0"/>
              <a:t>Встреча с представителями службы спасения.</a:t>
            </a:r>
          </a:p>
          <a:p>
            <a:r>
              <a:rPr lang="ru-RU" dirty="0"/>
              <a:t>Помощь приюту на улице Азовской, 97.</a:t>
            </a:r>
          </a:p>
        </p:txBody>
      </p:sp>
      <p:pic>
        <p:nvPicPr>
          <p:cNvPr id="4" name="Рисунок 3" descr="http://www.heraldicum.ru/moldova/images/majak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21775" r="1058" b="2803"/>
          <a:stretch/>
        </p:blipFill>
        <p:spPr bwMode="auto">
          <a:xfrm>
            <a:off x="450532" y="365125"/>
            <a:ext cx="1664335" cy="144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110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Онлайн – </a:t>
            </a:r>
            <a:r>
              <a:rPr lang="ru-RU" dirty="0" err="1"/>
              <a:t>мроприятие</a:t>
            </a:r>
            <a:r>
              <a:rPr lang="ru-RU" dirty="0"/>
              <a:t> ко Дню народного единства</a:t>
            </a:r>
          </a:p>
          <a:p>
            <a:pPr algn="just"/>
            <a:r>
              <a:rPr lang="ru-RU" dirty="0"/>
              <a:t>Онлайн – </a:t>
            </a:r>
            <a:r>
              <a:rPr lang="ru-RU" dirty="0" err="1"/>
              <a:t>мроприятие</a:t>
            </a:r>
            <a:r>
              <a:rPr lang="ru-RU" dirty="0"/>
              <a:t> - 7 ноября 2021 года - День проведения военного парада на Красной площади в городе Москве в ознаменование двадцать четвертой годовщины Великой Октябрьской социалистической революции (1941 год).</a:t>
            </a:r>
          </a:p>
          <a:p>
            <a:r>
              <a:rPr lang="ru-RU" dirty="0"/>
              <a:t>Проведение членами волонтерской команды тренингов, ролевых игр и других интерактивных мероприятий “Умей сказать  “Нет!” в рамках мероприятия «Агитпоезд «Мы за ЗОЖ».</a:t>
            </a:r>
          </a:p>
          <a:p>
            <a:r>
              <a:rPr lang="ru-RU" dirty="0"/>
              <a:t>Помощь подшефным инвалидам ВОВ, труженикам тыла, семьям выпускников гимназии Лазарева О.Л. и Черненко В.В., погибших при выполнении интернационального долга в Северной Осетии.</a:t>
            </a:r>
          </a:p>
          <a:p>
            <a:r>
              <a:rPr lang="ru-RU" dirty="0"/>
              <a:t>«Педагоги – наши мамы!»</a:t>
            </a:r>
          </a:p>
          <a:p>
            <a:r>
              <a:rPr lang="ru-RU" dirty="0"/>
              <a:t>Эстафета «Волонтеры могут все!»</a:t>
            </a:r>
          </a:p>
          <a:p>
            <a:r>
              <a:rPr lang="ru-RU" dirty="0"/>
              <a:t>Благотворительная акция «Твори добро».</a:t>
            </a:r>
          </a:p>
          <a:p>
            <a:endParaRPr lang="ru-RU" dirty="0"/>
          </a:p>
        </p:txBody>
      </p:sp>
      <p:pic>
        <p:nvPicPr>
          <p:cNvPr id="4" name="Рисунок 3" descr="http://www.heraldicum.ru/moldova/images/majak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21775" r="1058" b="2803"/>
          <a:stretch/>
        </p:blipFill>
        <p:spPr bwMode="auto">
          <a:xfrm>
            <a:off x="399732" y="368301"/>
            <a:ext cx="1664335" cy="13223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730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9 декабря 2021 года - День Героев Отечества. Проведение военно-патриотического турнира между учебными заведениями микрорайона «Пески».</a:t>
            </a:r>
          </a:p>
          <a:p>
            <a:pPr algn="just"/>
            <a:r>
              <a:rPr lang="ru-RU" dirty="0"/>
              <a:t>Проведение линейки в гимназии ко Дню конституции.</a:t>
            </a:r>
          </a:p>
          <a:p>
            <a:pPr algn="just"/>
            <a:r>
              <a:rPr lang="ru-RU" dirty="0"/>
              <a:t>Акция «Помоги птицам зимой».</a:t>
            </a:r>
          </a:p>
          <a:p>
            <a:pPr algn="just"/>
            <a:r>
              <a:rPr lang="ru-RU" dirty="0"/>
              <a:t>Операция «Снежный десант».</a:t>
            </a:r>
          </a:p>
          <a:p>
            <a:pPr algn="just"/>
            <a:r>
              <a:rPr lang="ru-RU" dirty="0"/>
              <a:t>Помощь подшефным инвалидам ВОВ, труженикам тыла, семьям выпускников гимназии Лазарева О.Л. и Черненко В.В., погибших при выполнении интернационального долга в Северной Осетии.</a:t>
            </a:r>
          </a:p>
          <a:p>
            <a:pPr algn="just"/>
            <a:r>
              <a:rPr lang="ru-RU" dirty="0"/>
              <a:t>«Книга памяти».</a:t>
            </a:r>
          </a:p>
          <a:p>
            <a:pPr algn="just"/>
            <a:r>
              <a:rPr lang="ru-RU" dirty="0"/>
              <a:t>Помощь приюту на улице Азовской, 97.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 descr="http://www.heraldicum.ru/moldova/images/majak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21775" r="1058" b="2803"/>
          <a:stretch/>
        </p:blipFill>
        <p:spPr bwMode="auto">
          <a:xfrm>
            <a:off x="450532" y="368300"/>
            <a:ext cx="1664335" cy="1457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758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Конкурс рисунков «Сохраним природу – сохраним жизнь!»</a:t>
            </a:r>
          </a:p>
          <a:p>
            <a:pPr algn="just"/>
            <a:r>
              <a:rPr lang="ru-RU" dirty="0"/>
              <a:t>«Книга памяти».</a:t>
            </a:r>
          </a:p>
          <a:p>
            <a:pPr algn="just"/>
            <a:r>
              <a:rPr lang="ru-RU" dirty="0"/>
              <a:t>«</a:t>
            </a:r>
            <a:r>
              <a:rPr lang="ru-RU" dirty="0" err="1"/>
              <a:t>Физкульт</a:t>
            </a:r>
            <a:r>
              <a:rPr lang="ru-RU" dirty="0"/>
              <a:t>-привет!»</a:t>
            </a:r>
          </a:p>
          <a:p>
            <a:pPr algn="just"/>
            <a:r>
              <a:rPr lang="ru-RU" dirty="0"/>
              <a:t>Проведение военно-патриотического турнира памяти Лазарева О.Л. (погиб 07.01.1995) между учебными заведениями микрорайона «Пески».</a:t>
            </a:r>
          </a:p>
          <a:p>
            <a:pPr algn="just"/>
            <a:r>
              <a:rPr lang="ru-RU" dirty="0"/>
              <a:t>Акция «Помоги птицам зимой».</a:t>
            </a:r>
          </a:p>
          <a:p>
            <a:pPr algn="just"/>
            <a:r>
              <a:rPr lang="ru-RU" dirty="0"/>
              <a:t>Акция «Помоги детям» (Детский дом «</a:t>
            </a:r>
            <a:r>
              <a:rPr lang="ru-RU"/>
              <a:t>Гнездышко»).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 descr="http://www.heraldicum.ru/moldova/images/majak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21775" r="1058" b="2803"/>
          <a:stretch/>
        </p:blipFill>
        <p:spPr bwMode="auto">
          <a:xfrm>
            <a:off x="425132" y="368300"/>
            <a:ext cx="1664335" cy="1457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561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«Книга памяти».</a:t>
            </a:r>
          </a:p>
          <a:p>
            <a:pPr algn="just"/>
            <a:r>
              <a:rPr lang="ru-RU" dirty="0"/>
              <a:t>Подготовка и проведение линейки, посвященной юным героям-антифашистам.</a:t>
            </a:r>
          </a:p>
          <a:p>
            <a:pPr algn="just"/>
            <a:r>
              <a:rPr lang="ru-RU" dirty="0"/>
              <a:t>Встреча с представителями общественной организации «Боевое братство».</a:t>
            </a:r>
          </a:p>
          <a:p>
            <a:pPr algn="just"/>
            <a:r>
              <a:rPr lang="ru-RU" dirty="0"/>
              <a:t>Лыжный марафон «Вдохни полной грудью».</a:t>
            </a:r>
          </a:p>
          <a:p>
            <a:pPr algn="just"/>
            <a:r>
              <a:rPr lang="ru-RU" dirty="0"/>
              <a:t>Шахматный турнир, посвященный памяти А.М. </a:t>
            </a:r>
            <a:r>
              <a:rPr lang="ru-RU" dirty="0" err="1"/>
              <a:t>Аблукова</a:t>
            </a:r>
            <a:r>
              <a:rPr lang="ru-RU" dirty="0"/>
              <a:t> (умер 11.02.1964) между учебными заведениями микрорайона «Пески».</a:t>
            </a:r>
          </a:p>
          <a:p>
            <a:pPr algn="just"/>
            <a:r>
              <a:rPr lang="ru-RU" dirty="0"/>
              <a:t>Помощь подшефным инвалидам ВОВ, труженикам тыла, семьям выпускников гимназии Лазарева О.Л. и Черненко В.В., погибших при выполнении интернационального долга в Северной Осетии.</a:t>
            </a:r>
          </a:p>
          <a:p>
            <a:pPr algn="just"/>
            <a:r>
              <a:rPr lang="ru-RU" dirty="0"/>
              <a:t>Проведение игры для мальчиков начальной школы «А, ну-ка мальчики».</a:t>
            </a:r>
          </a:p>
          <a:p>
            <a:pPr algn="just"/>
            <a:r>
              <a:rPr lang="ru-RU" dirty="0"/>
              <a:t>Участие в проведении концерта к 23 февраля.</a:t>
            </a:r>
          </a:p>
          <a:p>
            <a:pPr algn="just"/>
            <a:r>
              <a:rPr lang="ru-RU" dirty="0"/>
              <a:t>Участие в митинге-реквиеме памяти </a:t>
            </a:r>
            <a:r>
              <a:rPr lang="ru-RU" dirty="0" err="1"/>
              <a:t>А.Матросова</a:t>
            </a:r>
            <a:r>
              <a:rPr lang="ru-RU" dirty="0"/>
              <a:t>.</a:t>
            </a:r>
          </a:p>
        </p:txBody>
      </p:sp>
      <p:pic>
        <p:nvPicPr>
          <p:cNvPr id="4" name="Рисунок 3" descr="http://www.heraldicum.ru/moldova/images/majak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21775" r="1058" b="2803"/>
          <a:stretch/>
        </p:blipFill>
        <p:spPr bwMode="auto">
          <a:xfrm>
            <a:off x="437832" y="365124"/>
            <a:ext cx="1664335" cy="1325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232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Трудовая акция «Зона заботы».</a:t>
            </a:r>
          </a:p>
          <a:p>
            <a:pPr algn="just"/>
            <a:r>
              <a:rPr lang="ru-RU" dirty="0"/>
              <a:t>«Книга памяти».</a:t>
            </a:r>
          </a:p>
          <a:p>
            <a:pPr algn="just"/>
            <a:r>
              <a:rPr lang="ru-RU" dirty="0"/>
              <a:t>Проведение игры для девочек начальной школы «А, ну-ка девочки».</a:t>
            </a:r>
          </a:p>
          <a:p>
            <a:pPr algn="just"/>
            <a:r>
              <a:rPr lang="ru-RU" dirty="0"/>
              <a:t>Эстафета «Здоровые каникулы».</a:t>
            </a:r>
          </a:p>
          <a:p>
            <a:pPr algn="just"/>
            <a:r>
              <a:rPr lang="ru-RU" dirty="0"/>
              <a:t>Проведение военно-патриотического турнира памяти Черненко  (погиб 28.03.1996) между учебными заведениями микрорайона «Пески».</a:t>
            </a:r>
          </a:p>
          <a:p>
            <a:pPr algn="just"/>
            <a:r>
              <a:rPr lang="ru-RU" dirty="0"/>
              <a:t>Помощь подшефным инвалидам ВОВ, труженикам тыла, семьям выпускников гимназии Лазарева О.Л. и Черненко В.В., погибших при выполнении интернационального долга в Северной Осетии.</a:t>
            </a:r>
          </a:p>
          <a:p>
            <a:pPr algn="just"/>
            <a:r>
              <a:rPr lang="ru-RU" dirty="0"/>
              <a:t>Помощь приюту животных на улице Азовской, 97.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 descr="http://www.heraldicum.ru/moldova/images/majak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21775" r="1058" b="2803"/>
          <a:stretch/>
        </p:blipFill>
        <p:spPr bwMode="auto">
          <a:xfrm>
            <a:off x="374332" y="368300"/>
            <a:ext cx="1664335" cy="1457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637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Акция «Чистый берег».</a:t>
            </a:r>
          </a:p>
          <a:p>
            <a:pPr algn="just"/>
            <a:r>
              <a:rPr lang="ru-RU" dirty="0"/>
              <a:t>Операция «Память».</a:t>
            </a:r>
          </a:p>
          <a:p>
            <a:pPr algn="just"/>
            <a:r>
              <a:rPr lang="ru-RU" dirty="0"/>
              <a:t>Акция «Мама, папа, я – спортивная семья!» </a:t>
            </a:r>
          </a:p>
          <a:p>
            <a:pPr algn="just"/>
            <a:r>
              <a:rPr lang="ru-RU" dirty="0"/>
              <a:t>«Книга памяти».</a:t>
            </a:r>
          </a:p>
          <a:p>
            <a:pPr algn="just"/>
            <a:r>
              <a:rPr lang="ru-RU" dirty="0"/>
              <a:t>Акция «Домик для птиц».</a:t>
            </a:r>
          </a:p>
          <a:p>
            <a:pPr algn="just"/>
            <a:r>
              <a:rPr lang="ru-RU" dirty="0"/>
              <a:t>Помощь подшефным инвалидам ВОВ, труженикам тыла, семьям выпускников гимназии Лазарева О.Л. и Черненко В.В., погибших при выполнении интернационального долга в Северной Осетии.</a:t>
            </a:r>
          </a:p>
          <a:p>
            <a:pPr algn="just"/>
            <a:r>
              <a:rPr lang="ru-RU" dirty="0"/>
              <a:t>Викторина “Школа безопасности”.</a:t>
            </a:r>
          </a:p>
          <a:p>
            <a:pPr algn="just"/>
            <a:r>
              <a:rPr lang="ru-RU" dirty="0"/>
              <a:t>Проведение линейки 26 апреля 2022 года - День памяти участников ликвидации последствий радиационных аварий и катастроф.</a:t>
            </a:r>
          </a:p>
          <a:p>
            <a:pPr algn="just"/>
            <a:r>
              <a:rPr lang="ru-RU" dirty="0"/>
              <a:t>Выпуск экологических буклетов.</a:t>
            </a:r>
          </a:p>
        </p:txBody>
      </p:sp>
      <p:pic>
        <p:nvPicPr>
          <p:cNvPr id="4" name="Рисунок 3" descr="http://www.heraldicum.ru/moldova/images/majak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21775" r="1058" b="2803"/>
          <a:stretch/>
        </p:blipFill>
        <p:spPr bwMode="auto">
          <a:xfrm>
            <a:off x="336232" y="368300"/>
            <a:ext cx="1664335" cy="1457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98774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739</Words>
  <Application>Microsoft Office PowerPoint</Application>
  <PresentationFormat>Широкоэкранный</PresentationFormat>
  <Paragraphs>84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AGReverance</vt:lpstr>
      <vt:lpstr>Arial</vt:lpstr>
      <vt:lpstr>Bickham Script Two</vt:lpstr>
      <vt:lpstr>Calibri</vt:lpstr>
      <vt:lpstr>ChinaCyr</vt:lpstr>
      <vt:lpstr>Times New Roman</vt:lpstr>
      <vt:lpstr>Тема Office</vt:lpstr>
      <vt:lpstr>План работы волонтерского отряда «Россияне» на 2021-2022 г.</vt:lpstr>
      <vt:lpstr>Сентябрь</vt:lpstr>
      <vt:lpstr>Октябрь</vt:lpstr>
      <vt:lpstr>Ноябрь</vt:lpstr>
      <vt:lpstr>Декабрь</vt:lpstr>
      <vt:lpstr>Январь</vt:lpstr>
      <vt:lpstr>Февраль</vt:lpstr>
      <vt:lpstr>Март</vt:lpstr>
      <vt:lpstr>Апрель </vt:lpstr>
      <vt:lpstr>Май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Доброта, милосердие</dc:subject>
  <dc:creator>Vikusik46</dc:creator>
  <cp:keywords>Доброта;милосердие;добро</cp:keywords>
  <cp:lastModifiedBy>admin</cp:lastModifiedBy>
  <cp:revision>138</cp:revision>
  <cp:lastPrinted>2020-08-14T11:46:26Z</cp:lastPrinted>
  <dcterms:created xsi:type="dcterms:W3CDTF">2016-08-19T10:06:37Z</dcterms:created>
  <dcterms:modified xsi:type="dcterms:W3CDTF">2021-11-10T05:42:30Z</dcterms:modified>
</cp:coreProperties>
</file>